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79" r:id="rId3"/>
    <p:sldId id="281" r:id="rId4"/>
    <p:sldId id="278" r:id="rId5"/>
    <p:sldId id="280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8C32A-9366-4F01-8960-2179A2101613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AB69-7C97-4214-BA78-5F7064E9D5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0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AB69-7C97-4214-BA78-5F7064E9D55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3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252942-8FEA-479F-A327-61E255C9D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Foodafdeling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FB72BD-0D41-45D7-AA89-A401D77F2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14 FEBRUARI 2022</a:t>
            </a:r>
          </a:p>
        </p:txBody>
      </p:sp>
    </p:spTree>
    <p:extLst>
      <p:ext uri="{BB962C8B-B14F-4D97-AF65-F5344CB8AC3E}">
        <p14:creationId xmlns:p14="http://schemas.microsoft.com/office/powerpoint/2010/main" val="311128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69FE2-4916-4B44-9B9E-50F4E2DC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Schoonmaak en temperatuurbeheersing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237607-0789-4ED9-BFEB-744ABEB0E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Volgens eisen hygiënecode</a:t>
            </a:r>
          </a:p>
          <a:p>
            <a:r>
              <a:rPr lang="nl-NL" b="1" i="1" dirty="0"/>
              <a:t>Verschillende codes voor verschillende branches</a:t>
            </a:r>
          </a:p>
          <a:p>
            <a:r>
              <a:rPr lang="nl-NL" dirty="0"/>
              <a:t>Website NVWA </a:t>
            </a:r>
          </a:p>
          <a:p>
            <a:endParaRPr lang="nl-NL" dirty="0"/>
          </a:p>
          <a:p>
            <a:r>
              <a:rPr lang="nl-NL" dirty="0"/>
              <a:t>Voorbeeldformulieren, (werk)processen, frequentie registratieverplichting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068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8AC2C-C0E0-4807-B6B3-1EE2F320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Schoonmaak volgens controlelijsten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918074-ED31-4151-B1CE-EC81FE5F1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5439"/>
            <a:ext cx="9685866" cy="5130801"/>
          </a:xfrm>
        </p:spPr>
        <p:txBody>
          <a:bodyPr>
            <a:normAutofit/>
          </a:bodyPr>
          <a:lstStyle/>
          <a:p>
            <a:r>
              <a:rPr lang="nl-NL" dirty="0"/>
              <a:t>Ruimte maken</a:t>
            </a:r>
          </a:p>
          <a:p>
            <a:r>
              <a:rPr lang="nl-NL" dirty="0"/>
              <a:t>Alles wat schoon moet centraliseren</a:t>
            </a:r>
          </a:p>
          <a:p>
            <a:r>
              <a:rPr lang="nl-NL" dirty="0"/>
              <a:t>Vuile vaat eerst afspoelen</a:t>
            </a:r>
          </a:p>
          <a:p>
            <a:r>
              <a:rPr lang="nl-NL" dirty="0"/>
              <a:t>Grove resten verwijderen van werktafels en apparatuur</a:t>
            </a:r>
          </a:p>
          <a:p>
            <a:r>
              <a:rPr lang="nl-NL" dirty="0"/>
              <a:t>Vloeren vegen</a:t>
            </a:r>
          </a:p>
          <a:p>
            <a:endParaRPr lang="nl-NL" dirty="0"/>
          </a:p>
          <a:p>
            <a:r>
              <a:rPr lang="nl-NL" sz="2000" b="1" dirty="0"/>
              <a:t>Schoonmaken: </a:t>
            </a:r>
            <a:r>
              <a:rPr lang="nl-NL" dirty="0">
                <a:highlight>
                  <a:srgbClr val="FFFF00"/>
                </a:highlight>
              </a:rPr>
              <a:t>(vaak met speciale middelen)</a:t>
            </a:r>
          </a:p>
          <a:p>
            <a:pPr marL="0" indent="0">
              <a:buNone/>
            </a:pPr>
            <a:r>
              <a:rPr lang="nl-NL" sz="2000" b="1" dirty="0"/>
              <a:t>    </a:t>
            </a:r>
            <a:r>
              <a:rPr lang="nl-NL" sz="2000" dirty="0"/>
              <a:t>V</a:t>
            </a:r>
            <a:r>
              <a:rPr lang="nl-NL" dirty="0"/>
              <a:t>aat, afzuiging, wanden, vriezer, voorraadstelling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2000" b="1" dirty="0"/>
              <a:t>Desinfecteren: </a:t>
            </a:r>
            <a:r>
              <a:rPr lang="nl-NL" dirty="0">
                <a:highlight>
                  <a:srgbClr val="FFFF00"/>
                </a:highlight>
              </a:rPr>
              <a:t>grondig schoonmaken (tegen bacteriën, schimmels, virussen, etc. met speciale middelen)</a:t>
            </a:r>
          </a:p>
          <a:p>
            <a:pPr marL="0" indent="0">
              <a:buNone/>
            </a:pPr>
            <a:r>
              <a:rPr lang="nl-NL" dirty="0"/>
              <a:t>     Werkbank, spoelbak, afvalbakken snijplanken, vloer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790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4CEF8-B985-4808-AE84-E8411946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78E56C58-3783-4D64-A44D-6F698DBC53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1040" y="79935"/>
            <a:ext cx="4368800" cy="6670373"/>
          </a:xfrm>
        </p:spPr>
      </p:pic>
    </p:spTree>
    <p:extLst>
      <p:ext uri="{BB962C8B-B14F-4D97-AF65-F5344CB8AC3E}">
        <p14:creationId xmlns:p14="http://schemas.microsoft.com/office/powerpoint/2010/main" val="354979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A694A-2055-4997-AF92-86377E97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dirty="0"/>
              <a:t>Temperatuurbeheersing volgens controlelijsten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F52134-47D8-4CD9-8E3E-1BA02FAC8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Bacteriegroei tussen 10-40°C</a:t>
            </a:r>
          </a:p>
          <a:p>
            <a:endParaRPr lang="nl-NL" dirty="0"/>
          </a:p>
          <a:p>
            <a:r>
              <a:rPr lang="nl-NL" b="1" dirty="0"/>
              <a:t>Koelkast</a:t>
            </a:r>
            <a:r>
              <a:rPr lang="nl-NL" dirty="0"/>
              <a:t> max 5°C</a:t>
            </a:r>
          </a:p>
          <a:p>
            <a:r>
              <a:rPr lang="nl-NL" b="1" dirty="0"/>
              <a:t>Vriezer</a:t>
            </a:r>
            <a:r>
              <a:rPr lang="nl-NL" dirty="0"/>
              <a:t> minimaal -20°C</a:t>
            </a:r>
          </a:p>
          <a:p>
            <a:endParaRPr lang="nl-NL" dirty="0"/>
          </a:p>
          <a:p>
            <a:r>
              <a:rPr lang="nl-NL" b="1" dirty="0" err="1"/>
              <a:t>Terugkoelen</a:t>
            </a:r>
            <a:r>
              <a:rPr lang="nl-NL" dirty="0"/>
              <a:t> in 5 uur naar 7°C</a:t>
            </a:r>
          </a:p>
          <a:p>
            <a:endParaRPr lang="nl-NL" dirty="0"/>
          </a:p>
          <a:p>
            <a:r>
              <a:rPr lang="nl-NL" b="1" dirty="0"/>
              <a:t>Leverancier</a:t>
            </a:r>
            <a:r>
              <a:rPr lang="nl-NL" dirty="0"/>
              <a:t> max 7°C, minimaal -18°C</a:t>
            </a:r>
          </a:p>
          <a:p>
            <a:pPr marL="0" indent="0">
              <a:buNone/>
            </a:pPr>
            <a:r>
              <a:rPr lang="nl-NL" dirty="0"/>
              <a:t>     pluimvee producten max 4°C en vis op ijs 0-2°C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060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68299-F13D-45E6-8A4E-0E277FAD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30FA4E1-E662-4792-821F-80019114C1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9280" y="61286"/>
            <a:ext cx="4612640" cy="6737466"/>
          </a:xfrm>
        </p:spPr>
      </p:pic>
    </p:spTree>
    <p:extLst>
      <p:ext uri="{BB962C8B-B14F-4D97-AF65-F5344CB8AC3E}">
        <p14:creationId xmlns:p14="http://schemas.microsoft.com/office/powerpoint/2010/main" val="31885973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148</Words>
  <Application>Microsoft Office PowerPoint</Application>
  <PresentationFormat>Breedbeeld</PresentationFormat>
  <Paragraphs>32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De Foodafdeling</vt:lpstr>
      <vt:lpstr>Schoonmaak en temperatuurbeheersing</vt:lpstr>
      <vt:lpstr>Schoonmaak volgens controlelijsten</vt:lpstr>
      <vt:lpstr>PowerPoint-presentatie</vt:lpstr>
      <vt:lpstr>Temperatuurbeheersing volgens controlelijsten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Foodafdeling</dc:title>
  <dc:creator>Kor&amp;Annoeschka</dc:creator>
  <cp:lastModifiedBy>Annoeschka Turksema</cp:lastModifiedBy>
  <cp:revision>57</cp:revision>
  <dcterms:created xsi:type="dcterms:W3CDTF">2020-01-13T06:17:59Z</dcterms:created>
  <dcterms:modified xsi:type="dcterms:W3CDTF">2022-03-15T15:18:36Z</dcterms:modified>
</cp:coreProperties>
</file>